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D496B-E96F-4611-B651-D513921FC4A4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FAA4-6963-4816-92F6-A29A455D39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627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0C6249-DA2C-7F15-75A4-9C7B6B738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602B33-F641-DB2B-0D59-D7E03EA95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D95512-432C-75FA-BC99-A17C7F85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CD88-1078-4400-B1DF-4752639AC6D5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64E12F-E87B-C8A5-6D6A-42F0FBF9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E26AD6-493A-9021-9889-62C7B311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9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FE04B-1BE3-DF5F-FD4C-56E46E6D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4183106-17D3-5990-CFC5-63C72CC9C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FC58B7-155E-B564-C20D-4A0D1DAB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BCDC-DF60-4F1F-B749-0E57E7CB8584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B85F27-84E7-04CE-0404-0F80919E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2C2F13-284B-1948-E2A8-F527A10D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02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342B409-9723-82B8-3BA0-2E77D81AE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330A4C0-9CF4-251D-E947-E22274C19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A47B82-F806-82B1-3B96-BBF33C3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AAE1-5C52-4015-9819-830ED996CE22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A4EC35-2BD9-5051-AE6D-BDC8BA2B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1C23C0-699E-8841-52AE-D49B1AB0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0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25926-ACBE-0A62-43A1-49DF8893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4BD2FE-8FB3-D52C-7E5A-6A9AC762E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BA02FC-CA96-B742-9651-EB5976E2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FF22-9355-42E3-A1BE-5C7AB961F096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091791-894F-0056-BF11-3868E830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E27ED0-50A7-A12C-E7DA-69E7688F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21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15984-618C-7ED5-A1F3-084E3C91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4BB6D46-200E-95E7-DE2B-95F4AAD8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BE38CC-4876-24C5-E893-C066C7024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86D2-D8AB-4E2F-B54B-9181102BD863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40CD56-6E23-E4D7-C227-170D228C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06E601-8BD2-5E69-28C9-47222AB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28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0FCFAC-DA70-FC30-A16C-B479302F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525FCB-6D9C-7D1E-DC4F-FA73B52D1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BCA966C-D272-275B-0E50-0841EF613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D840DD1-C85C-D663-057E-C3031742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BA06-1AC6-4DA5-AD0C-439A587D2F63}" type="datetime1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DEA7F4-BED7-BFF8-5D22-D74DC012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8294919-8547-9E32-B422-8AFA1006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4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41CD2F-C1D7-E08E-3B73-E38A7908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2102A08-3C8A-9F0E-18F0-4055BADF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522E2B-51C0-7A5F-7710-E87E56CC1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FCCBFA-8514-11E7-B856-B8DF0AE51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A2F2B99-BDCE-36CE-7B99-EC202C186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9478CF8-B6B1-A738-5D62-6456AB49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FA06-A7CB-4E53-995F-79DF7A9A8A4E}" type="datetime1">
              <a:rPr lang="en-IN" smtClean="0"/>
              <a:t>18-06-2025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96FA3E8-6B14-9827-2CCD-09041BFA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99A934F-615D-E536-4FE6-13B47C5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22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6338BF-83A7-E9DE-50D4-F2BE84A4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D739A0B-63DF-8099-1245-4399FDBBE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AFF-9ED1-403E-843E-0C4245ABE9FE}" type="datetime1">
              <a:rPr lang="en-IN" smtClean="0"/>
              <a:t>18-06-2025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70423A-4687-700D-0D2F-6541C118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D2C6D9E-8156-1516-AB23-629D8CEB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80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35245DA-302B-1065-8D21-C7D0A371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CDCA-ABC1-4127-965C-F8322F72D3BD}" type="datetime1">
              <a:rPr lang="en-IN" smtClean="0"/>
              <a:t>18-06-2025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30648E-A298-2EF0-C8ED-64052470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02C835C-A777-9A37-1976-33427EA6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82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CBF850-A43F-6719-7DDE-D7CE26F6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14A6D8-5EAE-CD1C-3112-03C6F3C4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EB20C8-7491-CD88-AA42-ECE5F664A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9EC1BBA-BF81-AC9B-A550-F9A42F0D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13A-0AC6-47B1-8A23-28A199166EB5}" type="datetime1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B8D53C-716E-8EBE-AEC3-0870B7B7F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E460C11-50FA-A106-DD1B-46E217619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470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45857F-6D67-65F2-496F-11AA47A64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991ABFC-CA54-DCE0-66AB-AB8E41723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7AB8D1C-A2AC-CBAD-BB8C-F888575F0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9264274-127C-C245-66D6-6FD02FB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C877-28F4-4D86-9813-A9AC614E53E7}" type="datetime1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7EDC65-244A-5E28-6B82-126B69A1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5E5540-5BBE-69CE-6800-A7D11BD1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674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ED6E67C-C4F8-AC5E-7794-3A981E1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215796-4D34-1931-0887-6179E1E04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6C839D-3AF6-0263-8D8A-BFAFBBEE5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648C5-B840-4772-93ED-36DFE4C26EE1}" type="datetime1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1CAA06-9E48-0E14-78AB-A464D0193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8F4694-34E5-02CB-1E8F-5C2F9E2E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8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7EDFF3D-735F-E98B-2AC1-86A825CE0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4" y="5933651"/>
            <a:ext cx="2527715" cy="7178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538EC29D-DA22-87D4-7979-977537430DEB}"/>
              </a:ext>
            </a:extLst>
          </p:cNvPr>
          <p:cNvSpPr txBox="1">
            <a:spLocks/>
          </p:cNvSpPr>
          <p:nvPr/>
        </p:nvSpPr>
        <p:spPr>
          <a:xfrm>
            <a:off x="1109558" y="2150850"/>
            <a:ext cx="10204704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  <a:latin typeface="Candara" panose="020E0502030303020204" pitchFamily="34" charset="0"/>
              </a:rPr>
              <a:t>Presentation Title Goes Here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561A74D8-088C-49A4-DC3F-FFC406C31D70}"/>
              </a:ext>
            </a:extLst>
          </p:cNvPr>
          <p:cNvSpPr txBox="1">
            <a:spLocks/>
          </p:cNvSpPr>
          <p:nvPr/>
        </p:nvSpPr>
        <p:spPr>
          <a:xfrm>
            <a:off x="1109558" y="3773364"/>
            <a:ext cx="10204704" cy="1010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</a:rPr>
              <a:t>Speaker Name, Title, Credits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4F340708-A15B-80B1-13EA-4CC58A1434D3}"/>
              </a:ext>
            </a:extLst>
          </p:cNvPr>
          <p:cNvSpPr txBox="1">
            <a:spLocks/>
          </p:cNvSpPr>
          <p:nvPr/>
        </p:nvSpPr>
        <p:spPr>
          <a:xfrm>
            <a:off x="553790" y="244317"/>
            <a:ext cx="9778180" cy="9822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b="1" cap="all" dirty="0" smtClean="0">
                <a:solidFill>
                  <a:schemeClr val="bg1"/>
                </a:solidFill>
                <a:latin typeface="Eras Demi ITC" panose="020B0805030504020804" pitchFamily="34" charset="0"/>
              </a:rPr>
              <a:t>Epigenetics Congress</a:t>
            </a:r>
            <a:r>
              <a:rPr lang="en-IN" b="1" i="0" cap="all" dirty="0" smtClean="0">
                <a:solidFill>
                  <a:schemeClr val="bg1"/>
                </a:solidFill>
                <a:effectLst/>
                <a:latin typeface="Eras Demi ITC" panose="020B0805030504020804" pitchFamily="34" charset="0"/>
              </a:rPr>
              <a:t> </a:t>
            </a:r>
            <a:endParaRPr lang="en-IN" b="1" i="0" cap="all" dirty="0">
              <a:solidFill>
                <a:schemeClr val="bg1"/>
              </a:solidFill>
              <a:effectLst/>
              <a:latin typeface="Eras Demi ITC" panose="020B0805030504020804" pitchFamily="34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98745988-5869-33F4-A289-1A5DD781F846}"/>
              </a:ext>
            </a:extLst>
          </p:cNvPr>
          <p:cNvSpPr txBox="1">
            <a:spLocks/>
          </p:cNvSpPr>
          <p:nvPr/>
        </p:nvSpPr>
        <p:spPr>
          <a:xfrm>
            <a:off x="1224998" y="1313575"/>
            <a:ext cx="6220601" cy="1018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800" b="1" spc="-150" dirty="0">
                <a:solidFill>
                  <a:schemeClr val="bg1"/>
                </a:solidFill>
                <a:latin typeface="Open Sans" panose="020B0606030504020204" pitchFamily="34" charset="0"/>
              </a:rPr>
              <a:t>March 30-31, 2026 | San Francisco, CA, USA</a:t>
            </a:r>
            <a:endParaRPr lang="en-GB" sz="2800" b="1" i="0" spc="-150" dirty="0">
              <a:solidFill>
                <a:schemeClr val="bg1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4AA3449D-364E-649C-0F3A-91E514E26DDC}"/>
              </a:ext>
            </a:extLst>
          </p:cNvPr>
          <p:cNvSpPr txBox="1">
            <a:spLocks/>
          </p:cNvSpPr>
          <p:nvPr/>
        </p:nvSpPr>
        <p:spPr>
          <a:xfrm>
            <a:off x="914400" y="994576"/>
            <a:ext cx="2287868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xmlns="" id="{79EA6FC4-F1A1-8B41-1E5F-D1AA21C24D91}"/>
              </a:ext>
            </a:extLst>
          </p:cNvPr>
          <p:cNvSpPr txBox="1">
            <a:spLocks/>
          </p:cNvSpPr>
          <p:nvPr/>
        </p:nvSpPr>
        <p:spPr>
          <a:xfrm>
            <a:off x="9765486" y="6182351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 err="1" smtClean="0">
                <a:solidFill>
                  <a:schemeClr val="bg1"/>
                </a:solidFill>
                <a:latin typeface="Roboto" panose="02000000000000000000" pitchFamily="2" charset="0"/>
              </a:rPr>
              <a:t>Epigenteics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 2026</a:t>
            </a:r>
            <a:r>
              <a:rPr lang="en-IN" sz="1800" b="1" dirty="0" smtClean="0">
                <a:solidFill>
                  <a:schemeClr val="bg1"/>
                </a:solidFill>
                <a:latin typeface="Roboto" panose="02000000000000000000" pitchFamily="2" charset="0"/>
              </a:rPr>
              <a:t> </a:t>
            </a:r>
            <a:endParaRPr lang="en-US" sz="1800" spc="-150" dirty="0">
              <a:solidFill>
                <a:schemeClr val="bg1"/>
              </a:solidFill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xmlns="" id="{5DF792C6-CCE0-7F3D-9441-D50CCF64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78" y="5865550"/>
            <a:ext cx="11965992" cy="909173"/>
          </a:xfrm>
        </p:spPr>
        <p:txBody>
          <a:bodyPr/>
          <a:lstStyle/>
          <a:p>
            <a:r>
              <a:rPr lang="en-IN" sz="2000" b="1" dirty="0" smtClean="0">
                <a:solidFill>
                  <a:schemeClr val="bg1"/>
                </a:solidFill>
              </a:rPr>
              <a:t>                                                                      </a:t>
            </a:r>
            <a:endParaRPr lang="en-IN" sz="2000" b="1" dirty="0">
              <a:solidFill>
                <a:schemeClr val="bg1"/>
              </a:solidFill>
            </a:endParaRPr>
          </a:p>
        </p:txBody>
      </p:sp>
      <p:sp>
        <p:nvSpPr>
          <p:cNvPr id="14" name="Footer Placeholder 12">
            <a:extLst>
              <a:ext uri="{FF2B5EF4-FFF2-40B4-BE49-F238E27FC236}">
                <a16:creationId xmlns:a16="http://schemas.microsoft.com/office/drawing/2014/main" xmlns="" id="{84CAF4EB-E772-3683-C5B5-7EC7C2723CEB}"/>
              </a:ext>
            </a:extLst>
          </p:cNvPr>
          <p:cNvSpPr txBox="1">
            <a:spLocks/>
          </p:cNvSpPr>
          <p:nvPr/>
        </p:nvSpPr>
        <p:spPr>
          <a:xfrm>
            <a:off x="113004" y="581230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773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36D363-54B7-8F0A-B8CE-920B909B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Footer Placeholder 12">
            <a:extLst>
              <a:ext uri="{FF2B5EF4-FFF2-40B4-BE49-F238E27FC236}">
                <a16:creationId xmlns:a16="http://schemas.microsoft.com/office/drawing/2014/main" xmlns="" id="{0381A64A-15D8-321D-51F1-D7955DDF8919}"/>
              </a:ext>
            </a:extLst>
          </p:cNvPr>
          <p:cNvSpPr txBox="1">
            <a:spLocks/>
          </p:cNvSpPr>
          <p:nvPr/>
        </p:nvSpPr>
        <p:spPr>
          <a:xfrm>
            <a:off x="113004" y="578874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6B955ACB-3F31-DCA7-FB7F-A78AC58F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2300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3E5564B-2298-7C15-9AD7-6D894ED22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xmlns="" id="{26B9C015-C225-8A0C-693C-2A691E5375CB}"/>
              </a:ext>
            </a:extLst>
          </p:cNvPr>
          <p:cNvSpPr txBox="1">
            <a:spLocks/>
          </p:cNvSpPr>
          <p:nvPr/>
        </p:nvSpPr>
        <p:spPr>
          <a:xfrm>
            <a:off x="10134019" y="6255108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dirty="0" smtClean="0">
                <a:solidFill>
                  <a:schemeClr val="bg1"/>
                </a:solidFill>
                <a:latin typeface="Roboto" panose="02000000000000000000" pitchFamily="2" charset="0"/>
              </a:rPr>
              <a:t>Epigenetics </a:t>
            </a:r>
            <a:r>
              <a:rPr lang="en-IN" sz="1800" dirty="0" smtClean="0">
                <a:solidFill>
                  <a:schemeClr val="bg1"/>
                </a:solidFill>
                <a:latin typeface="Roboto" panose="02000000000000000000" pitchFamily="2" charset="0"/>
              </a:rPr>
              <a:t>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69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924C89-01B2-C240-5E5E-D6F18DFE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60536DA-0AAF-8FA8-9220-4F24BAD0E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900998"/>
            <a:ext cx="10515600" cy="820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2303E40-0F1C-D627-3B79-09AB09D6E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xmlns="" id="{0372FDE0-26B5-C5EA-C358-F9C7CCC4CCE7}"/>
              </a:ext>
            </a:extLst>
          </p:cNvPr>
          <p:cNvSpPr txBox="1">
            <a:spLocks/>
          </p:cNvSpPr>
          <p:nvPr/>
        </p:nvSpPr>
        <p:spPr>
          <a:xfrm>
            <a:off x="10069624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dirty="0">
                <a:solidFill>
                  <a:schemeClr val="bg1"/>
                </a:solidFill>
                <a:latin typeface="Roboto" panose="02000000000000000000" pitchFamily="2" charset="0"/>
              </a:rPr>
              <a:t>Epigenetics</a:t>
            </a:r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 </a:t>
            </a:r>
            <a:r>
              <a:rPr lang="en-IN" sz="1800" dirty="0">
                <a:solidFill>
                  <a:schemeClr val="bg1"/>
                </a:solidFill>
                <a:latin typeface="Roboto" panose="02000000000000000000" pitchFamily="2" charset="0"/>
              </a:rPr>
              <a:t>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6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33B6CE-5939-7B5F-3269-20B0BA20D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141" y="1676329"/>
            <a:ext cx="10515600" cy="4351338"/>
          </a:xfrm>
        </p:spPr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</a:p>
          <a:p>
            <a:endParaRPr lang="en-I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9135B609-460A-6579-68A6-DC3D6C16473B}"/>
              </a:ext>
            </a:extLst>
          </p:cNvPr>
          <p:cNvSpPr txBox="1">
            <a:spLocks/>
          </p:cNvSpPr>
          <p:nvPr/>
        </p:nvSpPr>
        <p:spPr>
          <a:xfrm>
            <a:off x="914400" y="681037"/>
            <a:ext cx="102001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Lorem Ipsum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3CEE00B-FFC2-68E0-B9F5-67F84D79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xmlns="" id="{F4972118-C42D-798F-C8CB-D42E7C0E09C2}"/>
              </a:ext>
            </a:extLst>
          </p:cNvPr>
          <p:cNvSpPr txBox="1">
            <a:spLocks/>
          </p:cNvSpPr>
          <p:nvPr/>
        </p:nvSpPr>
        <p:spPr>
          <a:xfrm>
            <a:off x="9813701" y="6259132"/>
            <a:ext cx="2154682" cy="3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Epigenetics 2026</a:t>
            </a:r>
          </a:p>
        </p:txBody>
      </p:sp>
    </p:spTree>
    <p:extLst>
      <p:ext uri="{BB962C8B-B14F-4D97-AF65-F5344CB8AC3E}">
        <p14:creationId xmlns:p14="http://schemas.microsoft.com/office/powerpoint/2010/main" val="299139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C4DF46-A54D-9E9A-0105-580E1621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CBB8D29-405B-B1D1-3CA6-2E9274028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xmlns="" id="{25ACB968-3A47-3347-F5EC-0C95E75E2029}"/>
              </a:ext>
            </a:extLst>
          </p:cNvPr>
          <p:cNvSpPr txBox="1">
            <a:spLocks/>
          </p:cNvSpPr>
          <p:nvPr/>
        </p:nvSpPr>
        <p:spPr>
          <a:xfrm>
            <a:off x="10069624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dirty="0">
                <a:solidFill>
                  <a:schemeClr val="bg1"/>
                </a:solidFill>
                <a:latin typeface="Roboto" panose="02000000000000000000" pitchFamily="2" charset="0"/>
              </a:rPr>
              <a:t>Epigenetics 2026</a:t>
            </a:r>
          </a:p>
        </p:txBody>
      </p:sp>
    </p:spTree>
    <p:extLst>
      <p:ext uri="{BB962C8B-B14F-4D97-AF65-F5344CB8AC3E}">
        <p14:creationId xmlns:p14="http://schemas.microsoft.com/office/powerpoint/2010/main" val="74366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7F81FE-0016-534E-745A-807F521F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Lorem Ipsum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512FEC-A2D7-95C9-CBC6-8CE00182C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63F527C-8B09-29FD-1B4B-6F41486A8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B7A0BBD2-38F9-5E04-FD05-244ED0C51935}"/>
              </a:ext>
            </a:extLst>
          </p:cNvPr>
          <p:cNvSpPr txBox="1">
            <a:spLocks/>
          </p:cNvSpPr>
          <p:nvPr/>
        </p:nvSpPr>
        <p:spPr>
          <a:xfrm>
            <a:off x="9895705" y="6176963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Epigenetics 2026</a:t>
            </a:r>
          </a:p>
        </p:txBody>
      </p:sp>
    </p:spTree>
    <p:extLst>
      <p:ext uri="{BB962C8B-B14F-4D97-AF65-F5344CB8AC3E}">
        <p14:creationId xmlns:p14="http://schemas.microsoft.com/office/powerpoint/2010/main" val="2776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115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Eras Demi ITC</vt:lpstr>
      <vt:lpstr>Open Sans</vt:lpstr>
      <vt:lpstr>Roboto</vt:lpstr>
      <vt:lpstr>Office Theme</vt:lpstr>
      <vt:lpstr>PowerPoint Presentation</vt:lpstr>
      <vt:lpstr>Section Divider Title</vt:lpstr>
      <vt:lpstr>PowerPoint Presentation</vt:lpstr>
      <vt:lpstr>PowerPoint Presentation</vt:lpstr>
      <vt:lpstr>Section Divider Title</vt:lpstr>
      <vt:lpstr>Lorem Ipsum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SCIINOV GROUP</dc:creator>
  <cp:lastModifiedBy>Microsoft account</cp:lastModifiedBy>
  <cp:revision>5</cp:revision>
  <dcterms:created xsi:type="dcterms:W3CDTF">2022-11-22T13:48:42Z</dcterms:created>
  <dcterms:modified xsi:type="dcterms:W3CDTF">2025-06-18T09:53:47Z</dcterms:modified>
</cp:coreProperties>
</file>